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9"/>
  </p:notesMasterIdLst>
  <p:sldIdLst>
    <p:sldId id="266" r:id="rId2"/>
    <p:sldId id="284" r:id="rId3"/>
    <p:sldId id="285" r:id="rId4"/>
    <p:sldId id="286" r:id="rId5"/>
    <p:sldId id="287" r:id="rId6"/>
    <p:sldId id="288" r:id="rId7"/>
    <p:sldId id="26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9/7/2020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Relational DBMS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Table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95799"/>
          </a:xfrm>
        </p:spPr>
        <p:txBody>
          <a:bodyPr/>
          <a:lstStyle/>
          <a:p>
            <a:r>
              <a:rPr lang="en-IN" dirty="0" smtClean="0"/>
              <a:t>Table </a:t>
            </a:r>
          </a:p>
          <a:p>
            <a:endParaRPr lang="en-IN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IN" sz="1800" dirty="0" smtClean="0"/>
              <a:t>An arrangement of words, numbers or signs , or combinations of them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sz="1800" dirty="0" smtClean="0"/>
              <a:t>as in parallel columns,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sz="1800" dirty="0" smtClean="0"/>
              <a:t>To exhibit a set of facts or relations in a definite, compact and comprehensive form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IN" sz="1800" dirty="0"/>
          </a:p>
          <a:p>
            <a:pPr marL="457200" lvl="1" indent="0">
              <a:buNone/>
            </a:pPr>
            <a:r>
              <a:rPr lang="en-IN" dirty="0" smtClean="0"/>
              <a:t>                                                                                    - Webster’s Dictionary of English Language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1251" y="3962400"/>
            <a:ext cx="4752975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Relational DBMS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95799"/>
          </a:xfrm>
        </p:spPr>
        <p:txBody>
          <a:bodyPr/>
          <a:lstStyle/>
          <a:p>
            <a:r>
              <a:rPr lang="en-IN" dirty="0" smtClean="0"/>
              <a:t>Relational model proposed by </a:t>
            </a:r>
            <a:r>
              <a:rPr lang="en-IN" dirty="0" err="1" smtClean="0"/>
              <a:t>Codd</a:t>
            </a:r>
            <a:r>
              <a:rPr lang="en-IN" dirty="0" smtClean="0"/>
              <a:t> in 1970</a:t>
            </a:r>
          </a:p>
          <a:p>
            <a:r>
              <a:rPr lang="en-IN" dirty="0" smtClean="0"/>
              <a:t>Revolutionized the database field and replaced earlier models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Hierarchical and network data models</a:t>
            </a:r>
          </a:p>
          <a:p>
            <a:r>
              <a:rPr lang="en-IN" dirty="0" smtClean="0"/>
              <a:t>Several vendors offering relational DBMS software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Oracle, IBM DB2, Informix, Sybase, MS Access, MS SQL Server etc. </a:t>
            </a:r>
          </a:p>
          <a:p>
            <a:endParaRPr lang="en-IN" dirty="0"/>
          </a:p>
          <a:p>
            <a:r>
              <a:rPr lang="en-IN" dirty="0" smtClean="0">
                <a:solidFill>
                  <a:srgbClr val="FF0000"/>
                </a:solidFill>
              </a:rPr>
              <a:t>Ubiquitous in marketplace and multibillion dollar industry!</a:t>
            </a:r>
          </a:p>
          <a:p>
            <a:endParaRPr lang="en-IN" dirty="0" smtClean="0"/>
          </a:p>
          <a:p>
            <a:r>
              <a:rPr lang="en-IN" dirty="0" smtClean="0"/>
              <a:t>Bases on very simple and elegant data model</a:t>
            </a:r>
          </a:p>
          <a:p>
            <a:r>
              <a:rPr lang="en-IN" dirty="0" smtClean="0"/>
              <a:t>Provides easy to understand use query language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Table based </a:t>
            </a:r>
            <a:endParaRPr lang="en-IN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6200" y="1554210"/>
            <a:ext cx="3181350" cy="3600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985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Relational model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95799"/>
          </a:xfrm>
        </p:spPr>
        <p:txBody>
          <a:bodyPr/>
          <a:lstStyle/>
          <a:p>
            <a:r>
              <a:rPr lang="en-IN" dirty="0" smtClean="0"/>
              <a:t>Based on concept of </a:t>
            </a:r>
            <a:r>
              <a:rPr lang="en-IN" dirty="0" smtClean="0">
                <a:solidFill>
                  <a:srgbClr val="FF0000"/>
                </a:solidFill>
              </a:rPr>
              <a:t>relation</a:t>
            </a:r>
            <a:r>
              <a:rPr lang="en-IN" dirty="0" smtClean="0"/>
              <a:t> or table </a:t>
            </a:r>
          </a:p>
          <a:p>
            <a:endParaRPr lang="en-IN" dirty="0" smtClean="0"/>
          </a:p>
          <a:p>
            <a:r>
              <a:rPr lang="en-IN" dirty="0" smtClean="0"/>
              <a:t>Database is represented as collection of one or more relations </a:t>
            </a:r>
          </a:p>
          <a:p>
            <a:r>
              <a:rPr lang="en-IN" dirty="0" smtClean="0"/>
              <a:t>Each relation is </a:t>
            </a:r>
            <a:r>
              <a:rPr lang="en-IN" dirty="0" smtClean="0">
                <a:solidFill>
                  <a:srgbClr val="FF0000"/>
                </a:solidFill>
              </a:rPr>
              <a:t>table with rows and columns</a:t>
            </a:r>
          </a:p>
          <a:p>
            <a:endParaRPr lang="en-IN" dirty="0"/>
          </a:p>
          <a:p>
            <a:r>
              <a:rPr lang="en-IN" dirty="0" smtClean="0"/>
              <a:t>Simple to understand for novice users as well </a:t>
            </a:r>
          </a:p>
          <a:p>
            <a:r>
              <a:rPr lang="en-IN" dirty="0" smtClean="0"/>
              <a:t>Structured Query Language (SQL) allows use of simple, high level language to query data</a:t>
            </a:r>
          </a:p>
          <a:p>
            <a:endParaRPr lang="en-IN" dirty="0"/>
          </a:p>
          <a:p>
            <a:r>
              <a:rPr lang="en-IN" dirty="0" smtClean="0"/>
              <a:t>Advantage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Simple data representation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Ease with which complex queries can be written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IN" dirty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Relation</a:t>
            </a:r>
            <a:endParaRPr lang="en-IN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5565973"/>
              </p:ext>
            </p:extLst>
          </p:nvPr>
        </p:nvGraphicFramePr>
        <p:xfrm>
          <a:off x="6096000" y="4267200"/>
          <a:ext cx="5339860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34965"/>
                <a:gridCol w="1334965"/>
                <a:gridCol w="1334965"/>
                <a:gridCol w="1334965"/>
              </a:tblGrid>
              <a:tr h="323850">
                <a:tc>
                  <a:txBody>
                    <a:bodyPr/>
                    <a:lstStyle/>
                    <a:p>
                      <a:r>
                        <a:rPr lang="en-US" dirty="0" smtClean="0"/>
                        <a:t>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Marks</a:t>
                      </a:r>
                      <a:endParaRPr lang="en-US" dirty="0"/>
                    </a:p>
                  </a:txBody>
                  <a:tcPr/>
                </a:tc>
              </a:tr>
              <a:tr h="32385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Suresh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34</a:t>
                      </a:r>
                      <a:endParaRPr lang="en-US" dirty="0"/>
                    </a:p>
                  </a:txBody>
                  <a:tcPr/>
                </a:tc>
              </a:tr>
              <a:tr h="32385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Dinesh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21</a:t>
                      </a:r>
                      <a:endParaRPr lang="en-US" dirty="0"/>
                    </a:p>
                  </a:txBody>
                  <a:tcPr/>
                </a:tc>
              </a:tr>
              <a:tr h="32385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Mahesh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45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0757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Relation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95799"/>
          </a:xfrm>
        </p:spPr>
        <p:txBody>
          <a:bodyPr/>
          <a:lstStyle/>
          <a:p>
            <a:r>
              <a:rPr lang="en-IN" dirty="0" smtClean="0"/>
              <a:t>Relation is main construct of RDBMS</a:t>
            </a:r>
          </a:p>
          <a:p>
            <a:r>
              <a:rPr lang="en-IN" dirty="0" smtClean="0"/>
              <a:t>Consists of relation schema and relation instance</a:t>
            </a:r>
          </a:p>
          <a:p>
            <a:endParaRPr lang="en-IN" dirty="0"/>
          </a:p>
          <a:p>
            <a:r>
              <a:rPr lang="en-IN" dirty="0" smtClean="0"/>
              <a:t>Relation schema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describes the columns of the table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Specifies the relations name, name of each field, type of each field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IN" dirty="0" smtClean="0"/>
          </a:p>
          <a:p>
            <a:r>
              <a:rPr lang="en-IN" dirty="0" smtClean="0"/>
              <a:t>Relation instance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table containing the records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Set of tuples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Each tuple has same number of fields as the schema</a:t>
            </a:r>
          </a:p>
          <a:p>
            <a:endParaRPr lang="en-IN" dirty="0" smtClean="0"/>
          </a:p>
          <a:p>
            <a:endParaRPr lang="en-IN" dirty="0" smtClean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Explained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4200" y="1756356"/>
            <a:ext cx="2362200" cy="1562100"/>
          </a:xfrm>
          <a:prstGeom prst="rect">
            <a:avLst/>
          </a:prstGeom>
        </p:spPr>
      </p:pic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3778549"/>
              </p:ext>
            </p:extLst>
          </p:nvPr>
        </p:nvGraphicFramePr>
        <p:xfrm>
          <a:off x="6626470" y="4267200"/>
          <a:ext cx="5339860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34965"/>
                <a:gridCol w="1334965"/>
                <a:gridCol w="1334965"/>
                <a:gridCol w="1334965"/>
              </a:tblGrid>
              <a:tr h="323850">
                <a:tc>
                  <a:txBody>
                    <a:bodyPr/>
                    <a:lstStyle/>
                    <a:p>
                      <a:r>
                        <a:rPr lang="en-US" dirty="0" smtClean="0"/>
                        <a:t>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Name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Marks</a:t>
                      </a:r>
                      <a:endParaRPr lang="en-US" dirty="0"/>
                    </a:p>
                  </a:txBody>
                  <a:tcPr/>
                </a:tc>
              </a:tr>
              <a:tr h="32385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Suresh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34</a:t>
                      </a:r>
                      <a:endParaRPr lang="en-US" dirty="0"/>
                    </a:p>
                  </a:txBody>
                  <a:tcPr/>
                </a:tc>
              </a:tr>
              <a:tr h="323850"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Dinesh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21</a:t>
                      </a:r>
                      <a:endParaRPr lang="en-US" dirty="0"/>
                    </a:p>
                  </a:txBody>
                  <a:tcPr/>
                </a:tc>
              </a:tr>
              <a:tr h="32385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Mahesh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45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27684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SQL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9579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SQL is a domain-specific language used in programming and designed for managing data held in a relational database management system (RDBMS)</a:t>
            </a:r>
          </a:p>
          <a:p>
            <a:r>
              <a:rPr lang="en-US" dirty="0"/>
              <a:t>The scope of SQL includes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query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manipulation (insert, update and delete)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definition (schema creation and modification)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data access control</a:t>
            </a:r>
          </a:p>
          <a:p>
            <a:endParaRPr lang="en-US" dirty="0"/>
          </a:p>
          <a:p>
            <a:r>
              <a:rPr lang="en-US" dirty="0"/>
              <a:t>SQL Consists of sublanguages </a:t>
            </a:r>
          </a:p>
          <a:p>
            <a:r>
              <a:rPr lang="en-US" dirty="0"/>
              <a:t>Data definition or data description language (DDL)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syntax for creating and modifying database objects such as tables, indexes, and users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Statements are similar to a computer programming language for defining data structures, especially database schemas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Common examples of DDL statements include CREATE, ALTER, and DROP</a:t>
            </a:r>
          </a:p>
          <a:p>
            <a:endParaRPr lang="en-US" dirty="0"/>
          </a:p>
          <a:p>
            <a:r>
              <a:rPr lang="en-US" dirty="0"/>
              <a:t>Data manipulation language (DML)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syntax for adding (inserting), deleting, and modifying (updating) data in a database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Statements consists of different clauses like where , group , having </a:t>
            </a:r>
            <a:r>
              <a:rPr lang="en-US" dirty="0" smtClean="0"/>
              <a:t>etc.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Language of RDBMS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07337" y="2133600"/>
            <a:ext cx="2252663" cy="1625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919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90600" y="609600"/>
            <a:ext cx="6324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 : </a:t>
            </a:r>
          </a:p>
          <a:p>
            <a:r>
              <a:rPr lang="en-US" dirty="0" smtClean="0"/>
              <a:t>Database Management Systems, </a:t>
            </a:r>
            <a:r>
              <a:rPr lang="en-US" smtClean="0"/>
              <a:t>by </a:t>
            </a:r>
            <a:r>
              <a:rPr lang="en-US" smtClean="0"/>
              <a:t>Ramakrishna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3198</TotalTime>
  <Words>435</Words>
  <Application>Microsoft Office PowerPoint</Application>
  <PresentationFormat>Widescreen</PresentationFormat>
  <Paragraphs>105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Relational DBMS</vt:lpstr>
      <vt:lpstr>Table</vt:lpstr>
      <vt:lpstr>Relational DBMS</vt:lpstr>
      <vt:lpstr>Relational model</vt:lpstr>
      <vt:lpstr>Relation</vt:lpstr>
      <vt:lpstr>SQL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234</cp:revision>
  <dcterms:created xsi:type="dcterms:W3CDTF">2018-10-16T06:13:57Z</dcterms:created>
  <dcterms:modified xsi:type="dcterms:W3CDTF">2020-09-07T11:28:53Z</dcterms:modified>
</cp:coreProperties>
</file>

<file path=docProps/thumbnail.jpeg>
</file>